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121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37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57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192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9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26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06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0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43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4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6723-C6EB-4EB5-B406-32AE48AE72F6}" type="datetimeFigureOut">
              <a:rPr lang="en-CA" smtClean="0"/>
              <a:t>25/09/2014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6AA92-97CE-422D-8100-F7C7CCED80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553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55776" y="592018"/>
            <a:ext cx="4104456" cy="634082"/>
          </a:xfrm>
        </p:spPr>
        <p:txBody>
          <a:bodyPr>
            <a:noAutofit/>
          </a:bodyPr>
          <a:lstStyle/>
          <a:p>
            <a:r>
              <a:rPr lang="en-CA" sz="2000" b="1" u="sng" dirty="0" smtClean="0"/>
              <a:t>Wood Identification</a:t>
            </a:r>
            <a:br>
              <a:rPr lang="en-CA" sz="2000" b="1" u="sng" dirty="0" smtClean="0"/>
            </a:br>
            <a:r>
              <a:rPr lang="en-CA" sz="2000" b="1" u="sng" dirty="0" smtClean="0"/>
              <a:t>Hardwoods</a:t>
            </a:r>
            <a:endParaRPr lang="en-CA" sz="2000" b="1" u="sng" dirty="0"/>
          </a:p>
        </p:txBody>
      </p:sp>
      <p:pic>
        <p:nvPicPr>
          <p:cNvPr id="5" name="Picture 27" descr="Red oak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2" y="620688"/>
            <a:ext cx="1156536" cy="86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8" descr="White oak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3128"/>
            <a:ext cx="1147721" cy="86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6" descr="Ash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3" y="3122090"/>
            <a:ext cx="1162284" cy="8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7" descr="Elm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8"/>
            <a:ext cx="11521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 descr="Hickory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2" y="5411369"/>
            <a:ext cx="1162284" cy="8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5" descr="Alder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48272"/>
            <a:ext cx="1162282" cy="8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4" descr="Aspen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59" y="1857842"/>
            <a:ext cx="115212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2" descr="Basswood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487" y="3142125"/>
            <a:ext cx="1152127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2" descr="Yellow poplar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547" y="5416557"/>
            <a:ext cx="1160008" cy="87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6" descr="Sycamore 3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1" r="33879"/>
          <a:stretch/>
        </p:blipFill>
        <p:spPr bwMode="auto">
          <a:xfrm>
            <a:off x="7265266" y="762437"/>
            <a:ext cx="1075928" cy="81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5" descr="Beech 2 cro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65" y="1880863"/>
            <a:ext cx="1075928" cy="86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6" descr="Mapl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165651"/>
            <a:ext cx="1120758" cy="84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7" descr="Birch 3"/>
          <p:cNvPicPr>
            <a:picLocks noChangeAspect="1" noChangeArrowheads="1"/>
          </p:cNvPicPr>
          <p:nvPr/>
        </p:nvPicPr>
        <p:blipFill>
          <a:blip r:embed="rId14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850" y="4341884"/>
            <a:ext cx="1120758" cy="84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9" descr="Cherry 2"/>
          <p:cNvPicPr>
            <a:picLocks noChangeAspect="1" noChangeArrowheads="1"/>
          </p:cNvPicPr>
          <p:nvPr/>
        </p:nvPicPr>
        <p:blipFill>
          <a:blip r:embed="rId15" cstate="print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850" y="5442513"/>
            <a:ext cx="1120758" cy="840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5" descr="Red lauan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86" y="3142124"/>
            <a:ext cx="11521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4" descr="Walnut 4"/>
          <p:cNvPicPr>
            <a:picLocks noChangeAspect="1" noChangeArrowheads="1"/>
          </p:cNvPicPr>
          <p:nvPr/>
        </p:nvPicPr>
        <p:blipFill>
          <a:blip r:embed="rId17" cstate="print">
            <a:lum bright="30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86" y="4298577"/>
            <a:ext cx="11521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9" descr="Mahogany 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781" y="1883128"/>
            <a:ext cx="11521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3" descr="Teak 3 cr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886" y="5422794"/>
            <a:ext cx="1151108" cy="86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11560" y="1412776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Red oak</a:t>
            </a:r>
            <a:endParaRPr lang="en-CA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28470" y="2721938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White oak</a:t>
            </a:r>
            <a:endParaRPr lang="en-CA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8470" y="3909718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Ash</a:t>
            </a:r>
            <a:endParaRPr lang="en-CA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22835" y="5013176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Elm</a:t>
            </a:r>
            <a:endParaRPr lang="en-CA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22835" y="6237312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Hickory</a:t>
            </a:r>
            <a:endParaRPr lang="en-CA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771800" y="2636912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Aspen</a:t>
            </a:r>
            <a:endParaRPr lang="en-CA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2830119" y="3960023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Basswood</a:t>
            </a:r>
            <a:endParaRPr lang="en-CA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771799" y="5064593"/>
            <a:ext cx="12128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Red alder</a:t>
            </a:r>
            <a:endParaRPr lang="en-CA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2799753" y="6237312"/>
            <a:ext cx="14122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Yellow poplar</a:t>
            </a:r>
            <a:endParaRPr lang="en-CA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5004048" y="2730406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Genuine mahogany</a:t>
            </a:r>
            <a:endParaRPr lang="en-CA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932040" y="3984619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Red </a:t>
            </a:r>
            <a:r>
              <a:rPr lang="en-CA" sz="1600" dirty="0" err="1" smtClean="0"/>
              <a:t>lauan</a:t>
            </a:r>
            <a:endParaRPr lang="en-CA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4932040" y="5085184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Black walnut</a:t>
            </a:r>
            <a:endParaRPr lang="en-CA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4932040" y="6237312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Teak</a:t>
            </a:r>
            <a:endParaRPr lang="en-CA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7164288" y="1506270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Sycamore</a:t>
            </a:r>
            <a:endParaRPr lang="en-CA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7164288" y="2708920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Beech</a:t>
            </a:r>
            <a:endParaRPr lang="en-CA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7164288" y="3933056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Maple</a:t>
            </a:r>
            <a:endParaRPr lang="en-CA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7164288" y="5106670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Birch</a:t>
            </a:r>
            <a:endParaRPr lang="en-CA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7164288" y="6237312"/>
            <a:ext cx="1262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Black cherry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648156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Wood Identification Hardwoods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Identification</dc:title>
  <dc:creator>ellis</dc:creator>
  <cp:lastModifiedBy>  </cp:lastModifiedBy>
  <cp:revision>15</cp:revision>
  <cp:lastPrinted>2014-09-25T22:14:05Z</cp:lastPrinted>
  <dcterms:created xsi:type="dcterms:W3CDTF">2012-12-18T22:47:13Z</dcterms:created>
  <dcterms:modified xsi:type="dcterms:W3CDTF">2014-09-25T22:14:53Z</dcterms:modified>
</cp:coreProperties>
</file>