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85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36723-C6EB-4EB5-B406-32AE48AE72F6}" type="datetimeFigureOut">
              <a:rPr lang="en-CA" smtClean="0"/>
              <a:t>2017-08-02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AA92-97CE-422D-8100-F7C7CCED80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7377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36723-C6EB-4EB5-B406-32AE48AE72F6}" type="datetimeFigureOut">
              <a:rPr lang="en-CA" smtClean="0"/>
              <a:t>2017-08-02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AA92-97CE-422D-8100-F7C7CCED80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5775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36723-C6EB-4EB5-B406-32AE48AE72F6}" type="datetimeFigureOut">
              <a:rPr lang="en-CA" smtClean="0"/>
              <a:t>2017-08-02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AA92-97CE-422D-8100-F7C7CCED80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192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36723-C6EB-4EB5-B406-32AE48AE72F6}" type="datetimeFigureOut">
              <a:rPr lang="en-CA" smtClean="0"/>
              <a:t>2017-08-02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AA92-97CE-422D-8100-F7C7CCED80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198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36723-C6EB-4EB5-B406-32AE48AE72F6}" type="datetimeFigureOut">
              <a:rPr lang="en-CA" smtClean="0"/>
              <a:t>2017-08-02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AA92-97CE-422D-8100-F7C7CCED80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4265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36723-C6EB-4EB5-B406-32AE48AE72F6}" type="datetimeFigureOut">
              <a:rPr lang="en-CA" smtClean="0"/>
              <a:t>2017-08-02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AA92-97CE-422D-8100-F7C7CCED80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5064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36723-C6EB-4EB5-B406-32AE48AE72F6}" type="datetimeFigureOut">
              <a:rPr lang="en-CA" smtClean="0"/>
              <a:t>2017-08-02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AA92-97CE-422D-8100-F7C7CCED80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004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36723-C6EB-4EB5-B406-32AE48AE72F6}" type="datetimeFigureOut">
              <a:rPr lang="en-CA" smtClean="0"/>
              <a:t>2017-08-02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AA92-97CE-422D-8100-F7C7CCED80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98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36723-C6EB-4EB5-B406-32AE48AE72F6}" type="datetimeFigureOut">
              <a:rPr lang="en-CA" smtClean="0"/>
              <a:t>2017-08-02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AA92-97CE-422D-8100-F7C7CCED80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7433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36723-C6EB-4EB5-B406-32AE48AE72F6}" type="datetimeFigureOut">
              <a:rPr lang="en-CA" smtClean="0"/>
              <a:t>2017-08-02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AA92-97CE-422D-8100-F7C7CCED80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545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36723-C6EB-4EB5-B406-32AE48AE72F6}" type="datetimeFigureOut">
              <a:rPr lang="en-CA" smtClean="0"/>
              <a:t>2017-08-02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AA92-97CE-422D-8100-F7C7CCED80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95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36723-C6EB-4EB5-B406-32AE48AE72F6}" type="datetimeFigureOut">
              <a:rPr lang="en-CA" smtClean="0"/>
              <a:t>2017-08-02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6AA92-97CE-422D-8100-F7C7CCED80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5535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13" Type="http://schemas.openxmlformats.org/officeDocument/2006/relationships/image" Target="../media/image12.png"/><Relationship Id="rId3" Type="http://schemas.openxmlformats.org/officeDocument/2006/relationships/image" Target="../media/image2.tiff"/><Relationship Id="rId7" Type="http://schemas.openxmlformats.org/officeDocument/2006/relationships/image" Target="../media/image6.tiff"/><Relationship Id="rId12" Type="http://schemas.openxmlformats.org/officeDocument/2006/relationships/image" Target="../media/image11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tiff"/><Relationship Id="rId11" Type="http://schemas.openxmlformats.org/officeDocument/2006/relationships/image" Target="../media/image10.tiff"/><Relationship Id="rId5" Type="http://schemas.openxmlformats.org/officeDocument/2006/relationships/image" Target="../media/image4.tiff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tiff"/><Relationship Id="rId9" Type="http://schemas.openxmlformats.org/officeDocument/2006/relationships/image" Target="../media/image8.tiff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55776" y="592018"/>
            <a:ext cx="4104456" cy="634082"/>
          </a:xfrm>
        </p:spPr>
        <p:txBody>
          <a:bodyPr>
            <a:noAutofit/>
          </a:bodyPr>
          <a:lstStyle/>
          <a:p>
            <a:r>
              <a:rPr lang="en-CA" sz="2000" b="1" dirty="0" smtClean="0"/>
              <a:t>Wood Identification</a:t>
            </a:r>
            <a:br>
              <a:rPr lang="en-CA" sz="2000" b="1" dirty="0" smtClean="0"/>
            </a:br>
            <a:r>
              <a:rPr lang="en-CA" sz="2000" b="1" dirty="0" smtClean="0"/>
              <a:t>Softwoods</a:t>
            </a:r>
            <a:endParaRPr lang="en-CA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80875" y="1697717"/>
            <a:ext cx="1212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White pine</a:t>
            </a:r>
            <a:endParaRPr lang="en-CA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571281" y="4318975"/>
            <a:ext cx="1212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Spruce</a:t>
            </a:r>
            <a:endParaRPr lang="en-CA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512702" y="5982793"/>
            <a:ext cx="1212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Douglas-fir</a:t>
            </a:r>
            <a:endParaRPr lang="en-CA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4413319" y="3068960"/>
            <a:ext cx="1310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Yellow cedar</a:t>
            </a:r>
            <a:endParaRPr lang="en-CA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4355976" y="5028718"/>
            <a:ext cx="1813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Western red cedar</a:t>
            </a:r>
            <a:endParaRPr lang="en-CA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4477964" y="6321347"/>
            <a:ext cx="9477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Juniper</a:t>
            </a:r>
            <a:endParaRPr lang="en-CA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7847856" y="3338332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Bald cypress</a:t>
            </a:r>
            <a:endParaRPr lang="en-CA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6516945" y="3364345"/>
            <a:ext cx="1262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Redwood</a:t>
            </a:r>
            <a:endParaRPr lang="en-CA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6584902" y="5487387"/>
            <a:ext cx="1262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True fir</a:t>
            </a:r>
            <a:endParaRPr lang="en-CA" sz="1600" dirty="0"/>
          </a:p>
        </p:txBody>
      </p:sp>
      <p:sp>
        <p:nvSpPr>
          <p:cNvPr id="41" name="TextBox 40"/>
          <p:cNvSpPr txBox="1"/>
          <p:nvPr/>
        </p:nvSpPr>
        <p:spPr>
          <a:xfrm>
            <a:off x="7990562" y="5451051"/>
            <a:ext cx="918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Hemlock</a:t>
            </a:r>
            <a:endParaRPr lang="en-CA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36" y="179378"/>
            <a:ext cx="1009419" cy="15680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19" y="2017526"/>
            <a:ext cx="1561786" cy="10082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20" y="4773230"/>
            <a:ext cx="720050" cy="11880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589057"/>
            <a:ext cx="1176808" cy="143673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154" y="4095408"/>
            <a:ext cx="1138426" cy="135564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1" r="7067"/>
          <a:stretch/>
        </p:blipFill>
        <p:spPr>
          <a:xfrm>
            <a:off x="7990562" y="4077003"/>
            <a:ext cx="958294" cy="134481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038" y="1653809"/>
            <a:ext cx="1032337" cy="16434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243" y="1658681"/>
            <a:ext cx="1054085" cy="162630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648639"/>
            <a:ext cx="1310809" cy="149161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343" y="3507609"/>
            <a:ext cx="1293450" cy="1549060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360573" y="3041301"/>
            <a:ext cx="1517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err="1" smtClean="0"/>
              <a:t>Lodgepole</a:t>
            </a:r>
            <a:r>
              <a:rPr lang="en-CA" sz="1600" dirty="0" smtClean="0"/>
              <a:t> pine</a:t>
            </a:r>
            <a:endParaRPr lang="en-CA" sz="1600" dirty="0"/>
          </a:p>
        </p:txBody>
      </p:sp>
      <p:sp>
        <p:nvSpPr>
          <p:cNvPr id="51" name="TextBox 50"/>
          <p:cNvSpPr txBox="1"/>
          <p:nvPr/>
        </p:nvSpPr>
        <p:spPr>
          <a:xfrm>
            <a:off x="2385958" y="3025791"/>
            <a:ext cx="18705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Southern pine</a:t>
            </a:r>
            <a:endParaRPr lang="en-CA" sz="1600" dirty="0"/>
          </a:p>
        </p:txBody>
      </p:sp>
      <p:sp>
        <p:nvSpPr>
          <p:cNvPr id="52" name="TextBox 51"/>
          <p:cNvSpPr txBox="1"/>
          <p:nvPr/>
        </p:nvSpPr>
        <p:spPr>
          <a:xfrm>
            <a:off x="2483768" y="5994171"/>
            <a:ext cx="1212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err="1" smtClean="0"/>
              <a:t>Tamarak</a:t>
            </a:r>
            <a:endParaRPr lang="en-CA" sz="1600" dirty="0"/>
          </a:p>
        </p:txBody>
      </p:sp>
      <p:sp>
        <p:nvSpPr>
          <p:cNvPr id="53" name="TextBox 52"/>
          <p:cNvSpPr txBox="1"/>
          <p:nvPr/>
        </p:nvSpPr>
        <p:spPr>
          <a:xfrm>
            <a:off x="1661313" y="5994171"/>
            <a:ext cx="1212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Larch</a:t>
            </a:r>
            <a:endParaRPr lang="en-CA" sz="1600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0" t="29334" r="6295" b="40061"/>
          <a:stretch/>
        </p:blipFill>
        <p:spPr>
          <a:xfrm rot="16200000">
            <a:off x="2283265" y="5007384"/>
            <a:ext cx="1209563" cy="74125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12701" y="3405190"/>
            <a:ext cx="859789" cy="894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90083" y="4739247"/>
            <a:ext cx="700587" cy="124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92" descr="Endgrain - Juniper 1 crop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67"/>
          <a:stretch/>
        </p:blipFill>
        <p:spPr bwMode="auto">
          <a:xfrm rot="16200000">
            <a:off x="4524442" y="5397666"/>
            <a:ext cx="825587" cy="99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3851920" y="1412776"/>
            <a:ext cx="0" cy="51125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155434" y="1437051"/>
            <a:ext cx="0" cy="51125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444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24</Words>
  <Application>Microsoft Office PowerPoint</Application>
  <PresentationFormat>On-screen Show (4:3)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Wood Identification Softwoods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Wood Identification</dc:title>
  <dc:creator>ellis</dc:creator>
  <cp:lastModifiedBy>Ellis, Simon</cp:lastModifiedBy>
  <cp:revision>18</cp:revision>
  <cp:lastPrinted>2015-10-27T15:43:49Z</cp:lastPrinted>
  <dcterms:created xsi:type="dcterms:W3CDTF">2012-12-18T22:47:13Z</dcterms:created>
  <dcterms:modified xsi:type="dcterms:W3CDTF">2017-08-02T15:49:19Z</dcterms:modified>
</cp:coreProperties>
</file>